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8" r:id="rId2"/>
    <p:sldMasterId id="2147483681" r:id="rId3"/>
    <p:sldMasterId id="2147483688" r:id="rId4"/>
    <p:sldMasterId id="2147483661" r:id="rId5"/>
    <p:sldMasterId id="2147483669" r:id="rId6"/>
  </p:sldMasterIdLst>
  <p:notesMasterIdLst>
    <p:notesMasterId r:id="rId10"/>
  </p:notesMasterIdLst>
  <p:sldIdLst>
    <p:sldId id="256" r:id="rId7"/>
    <p:sldId id="257" r:id="rId8"/>
    <p:sldId id="25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777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082"/>
    <p:restoredTop sz="86485"/>
  </p:normalViewPr>
  <p:slideViewPr>
    <p:cSldViewPr snapToObjects="1">
      <p:cViewPr varScale="1">
        <p:scale>
          <a:sx n="92" d="100"/>
          <a:sy n="92" d="100"/>
        </p:scale>
        <p:origin x="208" y="5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6890E-D609-A745-B7B0-9CA6E06A010E}" type="datetimeFigureOut">
              <a:rPr lang="en-US" smtClean="0"/>
              <a:t>10/6/20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98C37-E8F9-AA4D-BD3D-4EE1686E6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77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298C37-E8F9-AA4D-BD3D-4EE1686E6A4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4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itle">
    <p:bg>
      <p:bgPr>
        <a:solidFill>
          <a:srgbClr val="0037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3974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2438400" y="3886200"/>
            <a:ext cx="731520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438400" y="2362200"/>
            <a:ext cx="7315200" cy="1219201"/>
          </a:xfrm>
          <a:prstGeom prst="rect">
            <a:avLst/>
          </a:prstGeom>
        </p:spPr>
        <p:txBody>
          <a:bodyPr/>
          <a:lstStyle>
            <a:lvl1pPr algn="ctr">
              <a:defRPr b="0" i="0" cap="all" baseline="0">
                <a:latin typeface="Whitney-Medium" charset="0"/>
                <a:ea typeface="Whitney-Medium" charset="0"/>
                <a:cs typeface="Whitney-Medium" charset="0"/>
              </a:defRPr>
            </a:lvl1pPr>
          </a:lstStyle>
          <a:p>
            <a:r>
              <a:rPr lang="en-US" dirty="0"/>
              <a:t>edit Master </a:t>
            </a:r>
            <a:r>
              <a:rPr lang="en-US"/>
              <a:t>title style for two lines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0" y="4267200"/>
            <a:ext cx="4572000" cy="381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2200" baseline="0">
                <a:solidFill>
                  <a:schemeClr val="bg1"/>
                </a:solidFill>
                <a:latin typeface="Whitney Medium" charset="0"/>
              </a:defRPr>
            </a:lvl1pPr>
          </a:lstStyle>
          <a:p>
            <a:pPr lvl="0"/>
            <a:r>
              <a:rPr lang="en-US" dirty="0"/>
              <a:t>Click to edit department name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495800" y="4953000"/>
            <a:ext cx="3200400" cy="3048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1400" cap="all" spc="200" baseline="0">
                <a:solidFill>
                  <a:schemeClr val="bg1"/>
                </a:solidFill>
                <a:latin typeface="Whitney Medium" charset="0"/>
              </a:defRPr>
            </a:lvl1pPr>
          </a:lstStyle>
          <a:p>
            <a:pPr lvl="0"/>
            <a:r>
              <a:rPr lang="en-US" dirty="0"/>
              <a:t>Click to edit Date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2438400" y="3886200"/>
            <a:ext cx="731520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438400" y="2362200"/>
            <a:ext cx="7315200" cy="1219201"/>
          </a:xfrm>
          <a:prstGeom prst="rect">
            <a:avLst/>
          </a:prstGeom>
        </p:spPr>
        <p:txBody>
          <a:bodyPr/>
          <a:lstStyle>
            <a:lvl1pPr algn="ctr">
              <a:defRPr b="0" i="0" cap="all" baseline="0">
                <a:latin typeface="Whitney-Medium" charset="0"/>
                <a:ea typeface="Whitney-Medium" charset="0"/>
                <a:cs typeface="Whitney-Medium" charset="0"/>
              </a:defRPr>
            </a:lvl1pPr>
          </a:lstStyle>
          <a:p>
            <a:r>
              <a:rPr lang="en-US" dirty="0"/>
              <a:t>edit Master </a:t>
            </a:r>
            <a:r>
              <a:rPr lang="en-US"/>
              <a:t>title style for two lines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0" y="4267200"/>
            <a:ext cx="4572000" cy="381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2200" baseline="0">
                <a:solidFill>
                  <a:schemeClr val="bg1"/>
                </a:solidFill>
                <a:latin typeface="Whitney Medium" charset="0"/>
              </a:defRPr>
            </a:lvl1pPr>
          </a:lstStyle>
          <a:p>
            <a:pPr lvl="0"/>
            <a:r>
              <a:rPr lang="en-US" dirty="0"/>
              <a:t>Click to edit department name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495800" y="4953000"/>
            <a:ext cx="3200400" cy="3048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1400" cap="all" spc="200" baseline="0">
                <a:solidFill>
                  <a:schemeClr val="bg1"/>
                </a:solidFill>
                <a:latin typeface="Whitney Medium" charset="0"/>
              </a:defRPr>
            </a:lvl1pPr>
          </a:lstStyle>
          <a:p>
            <a:pPr lvl="0"/>
            <a:r>
              <a:rPr lang="en-US" dirty="0"/>
              <a:t>Click to edit Date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2438400" y="3886200"/>
            <a:ext cx="731520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438400" y="2362200"/>
            <a:ext cx="7315200" cy="1219201"/>
          </a:xfrm>
          <a:prstGeom prst="rect">
            <a:avLst/>
          </a:prstGeom>
        </p:spPr>
        <p:txBody>
          <a:bodyPr/>
          <a:lstStyle>
            <a:lvl1pPr algn="ctr">
              <a:defRPr b="0" i="0" cap="all" baseline="0">
                <a:latin typeface="Whitney-Medium" charset="0"/>
                <a:ea typeface="Whitney-Medium" charset="0"/>
                <a:cs typeface="Whitney-Medium" charset="0"/>
              </a:defRPr>
            </a:lvl1pPr>
          </a:lstStyle>
          <a:p>
            <a:r>
              <a:rPr lang="en-US" dirty="0"/>
              <a:t>edit Master </a:t>
            </a:r>
            <a:r>
              <a:rPr lang="en-US"/>
              <a:t>title style for two lines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0" y="4267200"/>
            <a:ext cx="4572000" cy="381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2200" baseline="0">
                <a:solidFill>
                  <a:schemeClr val="bg1"/>
                </a:solidFill>
                <a:latin typeface="Whitney Medium" charset="0"/>
              </a:defRPr>
            </a:lvl1pPr>
          </a:lstStyle>
          <a:p>
            <a:pPr lvl="0"/>
            <a:r>
              <a:rPr lang="en-US" dirty="0"/>
              <a:t>Click to edit department name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495800" y="4953000"/>
            <a:ext cx="3200400" cy="3048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1400" cap="all" spc="200" baseline="0">
                <a:solidFill>
                  <a:schemeClr val="bg1"/>
                </a:solidFill>
                <a:latin typeface="Whitney Medium" charset="0"/>
              </a:defRPr>
            </a:lvl1pPr>
          </a:lstStyle>
          <a:p>
            <a:pPr lvl="0"/>
            <a:r>
              <a:rPr lang="en-US" dirty="0"/>
              <a:t>Click to edit Date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rgbClr val="0037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2438400" y="4191000"/>
            <a:ext cx="731520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438400" y="2057400"/>
            <a:ext cx="7315200" cy="1828801"/>
          </a:xfrm>
          <a:prstGeom prst="rect">
            <a:avLst/>
          </a:prstGeom>
        </p:spPr>
        <p:txBody>
          <a:bodyPr/>
          <a:lstStyle>
            <a:lvl1pPr algn="ctr">
              <a:defRPr b="0" i="0" cap="all" baseline="0">
                <a:latin typeface="Whitney-Medium" charset="0"/>
                <a:ea typeface="Whitney-Medium" charset="0"/>
                <a:cs typeface="Whitney-Medium" charset="0"/>
              </a:defRPr>
            </a:lvl1pPr>
          </a:lstStyle>
          <a:p>
            <a:r>
              <a:rPr lang="en-US" dirty="0"/>
              <a:t>edit Master title style for three lines</a:t>
            </a:r>
            <a:br>
              <a:rPr lang="en-US" dirty="0"/>
            </a:br>
            <a:r>
              <a:rPr lang="en-US" dirty="0"/>
              <a:t>that extend to here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0" y="4572000"/>
            <a:ext cx="4572000" cy="381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2200" baseline="0">
                <a:solidFill>
                  <a:schemeClr val="bg1"/>
                </a:solidFill>
                <a:latin typeface="Whitney Medium" charset="0"/>
              </a:defRPr>
            </a:lvl1pPr>
          </a:lstStyle>
          <a:p>
            <a:pPr lvl="0"/>
            <a:r>
              <a:rPr lang="en-US" dirty="0"/>
              <a:t>Click to edit department name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495800" y="5257800"/>
            <a:ext cx="3200400" cy="3048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1400" cap="all" spc="200" baseline="0">
                <a:solidFill>
                  <a:schemeClr val="bg1"/>
                </a:solidFill>
                <a:latin typeface="Whitney Medium" charset="0"/>
              </a:defRPr>
            </a:lvl1pPr>
          </a:lstStyle>
          <a:p>
            <a:pPr lvl="0"/>
            <a:r>
              <a:rPr lang="en-US" dirty="0"/>
              <a:t>Click to edit Date</a:t>
            </a:r>
          </a:p>
        </p:txBody>
      </p:sp>
    </p:spTree>
    <p:extLst>
      <p:ext uri="{BB962C8B-B14F-4D97-AF65-F5344CB8AC3E}">
        <p14:creationId xmlns:p14="http://schemas.microsoft.com/office/powerpoint/2010/main" val="13686614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2438400" y="4191000"/>
            <a:ext cx="731520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438400" y="2057400"/>
            <a:ext cx="7315200" cy="1828801"/>
          </a:xfrm>
          <a:prstGeom prst="rect">
            <a:avLst/>
          </a:prstGeom>
        </p:spPr>
        <p:txBody>
          <a:bodyPr/>
          <a:lstStyle>
            <a:lvl1pPr algn="ctr">
              <a:defRPr b="0" i="0" cap="all" baseline="0">
                <a:latin typeface="Whitney-Medium" charset="0"/>
                <a:ea typeface="Whitney-Medium" charset="0"/>
                <a:cs typeface="Whitney-Medium" charset="0"/>
              </a:defRPr>
            </a:lvl1pPr>
          </a:lstStyle>
          <a:p>
            <a:r>
              <a:rPr lang="en-US" dirty="0"/>
              <a:t>edit Master title style for three lines</a:t>
            </a:r>
            <a:br>
              <a:rPr lang="en-US" dirty="0"/>
            </a:br>
            <a:r>
              <a:rPr lang="en-US" dirty="0"/>
              <a:t>that extend to here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0" y="4572000"/>
            <a:ext cx="4572000" cy="381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2200" baseline="0">
                <a:solidFill>
                  <a:schemeClr val="bg1"/>
                </a:solidFill>
                <a:latin typeface="Whitney Medium" charset="0"/>
              </a:defRPr>
            </a:lvl1pPr>
          </a:lstStyle>
          <a:p>
            <a:pPr lvl="0"/>
            <a:r>
              <a:rPr lang="en-US" dirty="0"/>
              <a:t>Click to edit department name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495800" y="5257800"/>
            <a:ext cx="3200400" cy="3048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1400" cap="all" spc="200" baseline="0">
                <a:solidFill>
                  <a:schemeClr val="bg1"/>
                </a:solidFill>
                <a:latin typeface="Whitney Medium" charset="0"/>
              </a:defRPr>
            </a:lvl1pPr>
          </a:lstStyle>
          <a:p>
            <a:pPr lvl="0"/>
            <a:r>
              <a:rPr lang="en-US" dirty="0"/>
              <a:t>Click to edit Date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2438400" y="4191000"/>
            <a:ext cx="731520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438400" y="2057400"/>
            <a:ext cx="7315200" cy="1828801"/>
          </a:xfrm>
          <a:prstGeom prst="rect">
            <a:avLst/>
          </a:prstGeom>
        </p:spPr>
        <p:txBody>
          <a:bodyPr/>
          <a:lstStyle>
            <a:lvl1pPr algn="ctr">
              <a:defRPr b="0" i="0" cap="all" baseline="0">
                <a:latin typeface="Whitney-Medium" charset="0"/>
                <a:ea typeface="Whitney-Medium" charset="0"/>
                <a:cs typeface="Whitney-Medium" charset="0"/>
              </a:defRPr>
            </a:lvl1pPr>
          </a:lstStyle>
          <a:p>
            <a:r>
              <a:rPr lang="en-US" dirty="0"/>
              <a:t>edit Master title style for three lines</a:t>
            </a:r>
            <a:br>
              <a:rPr lang="en-US" dirty="0"/>
            </a:br>
            <a:r>
              <a:rPr lang="en-US" dirty="0"/>
              <a:t>that extend to here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0" y="4572000"/>
            <a:ext cx="4572000" cy="381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2200" baseline="0">
                <a:solidFill>
                  <a:schemeClr val="bg1"/>
                </a:solidFill>
                <a:latin typeface="Whitney Medium" charset="0"/>
              </a:defRPr>
            </a:lvl1pPr>
          </a:lstStyle>
          <a:p>
            <a:pPr lvl="0"/>
            <a:r>
              <a:rPr lang="en-US" dirty="0"/>
              <a:t>Click to edit department name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495800" y="5257800"/>
            <a:ext cx="3200400" cy="3048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1400" cap="all" spc="200" baseline="0">
                <a:solidFill>
                  <a:schemeClr val="bg1"/>
                </a:solidFill>
                <a:latin typeface="Whitney Medium" charset="0"/>
              </a:defRPr>
            </a:lvl1pPr>
          </a:lstStyle>
          <a:p>
            <a:pPr lvl="0"/>
            <a:r>
              <a:rPr lang="en-US" dirty="0"/>
              <a:t>Click to edit Date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38400" y="4191000"/>
            <a:ext cx="731520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438400" y="2057400"/>
            <a:ext cx="7315200" cy="1828801"/>
          </a:xfrm>
          <a:prstGeom prst="rect">
            <a:avLst/>
          </a:prstGeom>
        </p:spPr>
        <p:txBody>
          <a:bodyPr/>
          <a:lstStyle>
            <a:lvl1pPr algn="ctr">
              <a:defRPr b="0" i="0" cap="all" baseline="0">
                <a:latin typeface="Whitney-Medium" charset="0"/>
                <a:ea typeface="Whitney-Medium" charset="0"/>
                <a:cs typeface="Whitney-Medium" charset="0"/>
              </a:defRPr>
            </a:lvl1pPr>
          </a:lstStyle>
          <a:p>
            <a:r>
              <a:rPr lang="en-US" dirty="0"/>
              <a:t>edit Master title style for three lines</a:t>
            </a:r>
            <a:br>
              <a:rPr lang="en-US" dirty="0"/>
            </a:br>
            <a:r>
              <a:rPr lang="en-US" dirty="0"/>
              <a:t>that extend to here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0" y="4572000"/>
            <a:ext cx="4572000" cy="381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2200" baseline="0">
                <a:solidFill>
                  <a:schemeClr val="bg1"/>
                </a:solidFill>
                <a:latin typeface="Whitney Medium" charset="0"/>
              </a:defRPr>
            </a:lvl1pPr>
          </a:lstStyle>
          <a:p>
            <a:pPr lvl="0"/>
            <a:r>
              <a:rPr lang="en-US" dirty="0"/>
              <a:t>Click to edit department name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495800" y="5257800"/>
            <a:ext cx="3200400" cy="3048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1400" cap="all" spc="200" baseline="0">
                <a:solidFill>
                  <a:schemeClr val="bg1"/>
                </a:solidFill>
                <a:latin typeface="Whitney Medium" charset="0"/>
              </a:defRPr>
            </a:lvl1pPr>
          </a:lstStyle>
          <a:p>
            <a:pPr lvl="0"/>
            <a:r>
              <a:rPr lang="en-US" dirty="0"/>
              <a:t>Click to edit Date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bg>
      <p:bgPr>
        <a:solidFill>
          <a:srgbClr val="0037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981200" y="3124200"/>
            <a:ext cx="8229600" cy="3124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4400" b="0" i="0">
                <a:solidFill>
                  <a:schemeClr val="bg1"/>
                </a:solidFill>
                <a:latin typeface="Whitney Book" charset="0"/>
                <a:ea typeface="Whitney Book" charset="0"/>
                <a:cs typeface="Whitney Book" charset="0"/>
              </a:defRPr>
            </a:lvl1pPr>
            <a:lvl2pPr marL="457200" indent="0">
              <a:buFontTx/>
              <a:buNone/>
              <a:defRPr sz="4400" b="0" i="0">
                <a:solidFill>
                  <a:schemeClr val="bg1"/>
                </a:solidFill>
                <a:latin typeface="Whitney Book" charset="0"/>
                <a:ea typeface="Whitney Book" charset="0"/>
                <a:cs typeface="Whitney Book" charset="0"/>
              </a:defRPr>
            </a:lvl2pPr>
            <a:lvl3pPr marL="914400" indent="0">
              <a:buFontTx/>
              <a:buNone/>
              <a:defRPr sz="4400" b="0" i="0">
                <a:solidFill>
                  <a:schemeClr val="bg1"/>
                </a:solidFill>
                <a:latin typeface="Whitney Book" charset="0"/>
                <a:ea typeface="Whitney Book" charset="0"/>
                <a:cs typeface="Whitney Book" charset="0"/>
              </a:defRPr>
            </a:lvl3pPr>
            <a:lvl4pPr marL="1371600" indent="0">
              <a:buFontTx/>
              <a:buNone/>
              <a:defRPr sz="4400" b="0" i="0">
                <a:solidFill>
                  <a:schemeClr val="bg1"/>
                </a:solidFill>
                <a:latin typeface="Whitney Book" charset="0"/>
                <a:ea typeface="Whitney Book" charset="0"/>
                <a:cs typeface="Whitney Book" charset="0"/>
              </a:defRPr>
            </a:lvl4pPr>
            <a:lvl5pPr marL="1828800" indent="0">
              <a:buFontTx/>
              <a:buNone/>
              <a:defRPr sz="4400" b="0" i="0">
                <a:solidFill>
                  <a:schemeClr val="bg1"/>
                </a:solidFill>
                <a:latin typeface="Whitney Book" charset="0"/>
                <a:ea typeface="Whitney Book" charset="0"/>
                <a:cs typeface="Whitney Book" charset="0"/>
              </a:defRPr>
            </a:lvl5pPr>
          </a:lstStyle>
          <a:p>
            <a:pPr lvl="0"/>
            <a:r>
              <a:rPr lang="en-US" dirty="0"/>
              <a:t>Click to edit divider text styles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981200" y="2578496"/>
            <a:ext cx="8229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78204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1524000" y="2057400"/>
            <a:ext cx="9144000" cy="0"/>
          </a:xfrm>
          <a:prstGeom prst="line">
            <a:avLst/>
          </a:prstGeom>
          <a:ln w="25400">
            <a:solidFill>
              <a:srgbClr val="022E6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1371600"/>
            <a:ext cx="9144000" cy="533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3800">
                <a:solidFill>
                  <a:srgbClr val="003777"/>
                </a:solidFill>
                <a:latin typeface="Whitney Book" charset="0"/>
                <a:ea typeface="Whitney Book" charset="0"/>
                <a:cs typeface="Whitney Book" charset="0"/>
              </a:defRPr>
            </a:lvl1pPr>
          </a:lstStyle>
          <a:p>
            <a:pPr lvl="0"/>
            <a:r>
              <a:rPr lang="en-US" dirty="0"/>
              <a:t>Click to edit title with a single line of text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0" y="2286000"/>
            <a:ext cx="9144000" cy="3886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6553200"/>
            <a:ext cx="5029200" cy="228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800" b="0" i="0" cap="all" spc="100" baseline="0">
                <a:solidFill>
                  <a:srgbClr val="003777"/>
                </a:solidFill>
                <a:latin typeface="Whitney-Medium" charset="0"/>
                <a:ea typeface="Whitney-Medium" charset="0"/>
                <a:cs typeface="Whitney-Medium" charset="0"/>
              </a:defRPr>
            </a:lvl1pPr>
          </a:lstStyle>
          <a:p>
            <a:pPr lvl="0"/>
            <a:r>
              <a:rPr lang="en-US" dirty="0"/>
              <a:t>CLICK TO EDIT date and other information</a:t>
            </a:r>
          </a:p>
        </p:txBody>
      </p:sp>
    </p:spTree>
    <p:extLst>
      <p:ext uri="{BB962C8B-B14F-4D97-AF65-F5344CB8AC3E}">
        <p14:creationId xmlns:p14="http://schemas.microsoft.com/office/powerpoint/2010/main" val="15450529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6553200"/>
            <a:ext cx="5029200" cy="228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800" b="0" i="0" cap="all" spc="100" baseline="0">
                <a:solidFill>
                  <a:srgbClr val="003777"/>
                </a:solidFill>
                <a:latin typeface="Whitney-Medium" charset="0"/>
                <a:ea typeface="Whitney-Medium" charset="0"/>
                <a:cs typeface="Whitney-Medium" charset="0"/>
              </a:defRPr>
            </a:lvl1pPr>
          </a:lstStyle>
          <a:p>
            <a:pPr lvl="0"/>
            <a:r>
              <a:rPr lang="en-US" dirty="0"/>
              <a:t>CLICK TO EDIT date </a:t>
            </a:r>
            <a:r>
              <a:rPr lang="en-US"/>
              <a:t>and other information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1371600"/>
            <a:ext cx="9144000" cy="1143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3800" baseline="0">
                <a:solidFill>
                  <a:srgbClr val="003777"/>
                </a:solidFill>
                <a:latin typeface="Whitney Book" charset="0"/>
                <a:ea typeface="Whitney Book" charset="0"/>
                <a:cs typeface="Whitney Book" charset="0"/>
              </a:defRPr>
            </a:lvl1pPr>
          </a:lstStyle>
          <a:p>
            <a:pPr lvl="0"/>
            <a:r>
              <a:rPr lang="en-US" dirty="0"/>
              <a:t>Click to edit title when there are two lines of text that wrap to the second line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0" y="2819400"/>
            <a:ext cx="9144000" cy="3352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19508B3-DE3C-4546-9D72-3A3EC840D40F}"/>
              </a:ext>
            </a:extLst>
          </p:cNvPr>
          <p:cNvCxnSpPr/>
          <p:nvPr userDrawn="1"/>
        </p:nvCxnSpPr>
        <p:spPr>
          <a:xfrm>
            <a:off x="1524000" y="2560320"/>
            <a:ext cx="9144000" cy="0"/>
          </a:xfrm>
          <a:prstGeom prst="line">
            <a:avLst/>
          </a:prstGeom>
          <a:ln w="25400">
            <a:solidFill>
              <a:srgbClr val="022E6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2662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037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2438400" y="3581400"/>
            <a:ext cx="731520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438400" y="2667001"/>
            <a:ext cx="7315200" cy="685800"/>
          </a:xfrm>
          <a:prstGeom prst="rect">
            <a:avLst/>
          </a:prstGeom>
        </p:spPr>
        <p:txBody>
          <a:bodyPr/>
          <a:lstStyle>
            <a:lvl1pPr algn="ctr">
              <a:defRPr b="0" i="0" cap="all" baseline="0">
                <a:latin typeface="Whitney-Medium" charset="0"/>
                <a:ea typeface="Whitney-Medium" charset="0"/>
                <a:cs typeface="Whitney-Medium" charset="0"/>
              </a:defRPr>
            </a:lvl1pPr>
          </a:lstStyle>
          <a:p>
            <a:r>
              <a:rPr lang="en-US" dirty="0"/>
              <a:t>edit Master title style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0" y="3962400"/>
            <a:ext cx="4572000" cy="381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2200" baseline="0">
                <a:solidFill>
                  <a:schemeClr val="bg1"/>
                </a:solidFill>
                <a:latin typeface="Whitney Medium" charset="0"/>
              </a:defRPr>
            </a:lvl1pPr>
          </a:lstStyle>
          <a:p>
            <a:pPr lvl="0"/>
            <a:r>
              <a:rPr lang="en-US" dirty="0"/>
              <a:t>Click to edit department name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495800" y="4648200"/>
            <a:ext cx="3200400" cy="3048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1400" cap="all" spc="200" baseline="0">
                <a:solidFill>
                  <a:schemeClr val="bg1"/>
                </a:solidFill>
                <a:latin typeface="Whitney Medium" charset="0"/>
              </a:defRPr>
            </a:lvl1pPr>
          </a:lstStyle>
          <a:p>
            <a:pPr lvl="0"/>
            <a:r>
              <a:rPr lang="en-US" dirty="0"/>
              <a:t>Click to edit Date</a:t>
            </a:r>
          </a:p>
        </p:txBody>
      </p:sp>
    </p:spTree>
    <p:extLst>
      <p:ext uri="{BB962C8B-B14F-4D97-AF65-F5344CB8AC3E}">
        <p14:creationId xmlns:p14="http://schemas.microsoft.com/office/powerpoint/2010/main" val="1947619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2438400" y="3581400"/>
            <a:ext cx="731520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438400" y="2667001"/>
            <a:ext cx="7315200" cy="685800"/>
          </a:xfrm>
          <a:prstGeom prst="rect">
            <a:avLst/>
          </a:prstGeom>
        </p:spPr>
        <p:txBody>
          <a:bodyPr/>
          <a:lstStyle>
            <a:lvl1pPr algn="ctr">
              <a:defRPr b="0" i="0" cap="all" baseline="0">
                <a:latin typeface="Whitney-Medium" charset="0"/>
                <a:ea typeface="Whitney-Medium" charset="0"/>
                <a:cs typeface="Whitney-Medium" charset="0"/>
              </a:defRPr>
            </a:lvl1pPr>
          </a:lstStyle>
          <a:p>
            <a:r>
              <a:rPr lang="en-US" dirty="0"/>
              <a:t>edit Master title style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0" y="3962400"/>
            <a:ext cx="4572000" cy="381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2200" baseline="0">
                <a:solidFill>
                  <a:schemeClr val="bg1"/>
                </a:solidFill>
                <a:latin typeface="Whitney Medium" charset="0"/>
              </a:defRPr>
            </a:lvl1pPr>
          </a:lstStyle>
          <a:p>
            <a:pPr lvl="0"/>
            <a:r>
              <a:rPr lang="en-US" dirty="0"/>
              <a:t>Click to edit department name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495800" y="4648200"/>
            <a:ext cx="3200400" cy="3048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1400" cap="all" spc="200" baseline="0">
                <a:solidFill>
                  <a:schemeClr val="bg1"/>
                </a:solidFill>
                <a:latin typeface="Whitney Medium" charset="0"/>
              </a:defRPr>
            </a:lvl1pPr>
          </a:lstStyle>
          <a:p>
            <a:pPr lvl="0"/>
            <a:r>
              <a:rPr lang="en-US" dirty="0"/>
              <a:t>Click to edit Date</a:t>
            </a:r>
          </a:p>
        </p:txBody>
      </p:sp>
    </p:spTree>
    <p:extLst>
      <p:ext uri="{BB962C8B-B14F-4D97-AF65-F5344CB8AC3E}">
        <p14:creationId xmlns:p14="http://schemas.microsoft.com/office/powerpoint/2010/main" val="578739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>
            <a:off x="2438400" y="3581400"/>
            <a:ext cx="731520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438400" y="2667001"/>
            <a:ext cx="7315200" cy="685800"/>
          </a:xfrm>
          <a:prstGeom prst="rect">
            <a:avLst/>
          </a:prstGeom>
        </p:spPr>
        <p:txBody>
          <a:bodyPr/>
          <a:lstStyle>
            <a:lvl1pPr algn="ctr">
              <a:defRPr b="0" i="0" cap="all" baseline="0">
                <a:latin typeface="Whitney-Medium" charset="0"/>
                <a:ea typeface="Whitney-Medium" charset="0"/>
                <a:cs typeface="Whitney-Medium" charset="0"/>
              </a:defRPr>
            </a:lvl1pPr>
          </a:lstStyle>
          <a:p>
            <a:r>
              <a:rPr lang="en-US" dirty="0"/>
              <a:t>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0" y="3962400"/>
            <a:ext cx="4572000" cy="381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2200" baseline="0">
                <a:solidFill>
                  <a:schemeClr val="bg1"/>
                </a:solidFill>
                <a:latin typeface="Whitney Medium" charset="0"/>
              </a:defRPr>
            </a:lvl1pPr>
          </a:lstStyle>
          <a:p>
            <a:pPr lvl="0"/>
            <a:r>
              <a:rPr lang="en-US" dirty="0"/>
              <a:t>Click to edit department name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495800" y="4648200"/>
            <a:ext cx="3200400" cy="3048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1400" cap="all" spc="200" baseline="0">
                <a:solidFill>
                  <a:schemeClr val="bg1"/>
                </a:solidFill>
                <a:latin typeface="Whitney Medium" charset="0"/>
              </a:defRPr>
            </a:lvl1pPr>
          </a:lstStyle>
          <a:p>
            <a:pPr lvl="0"/>
            <a:r>
              <a:rPr lang="en-US" dirty="0"/>
              <a:t>Click to edit Date</a:t>
            </a:r>
          </a:p>
        </p:txBody>
      </p:sp>
    </p:spTree>
    <p:extLst>
      <p:ext uri="{BB962C8B-B14F-4D97-AF65-F5344CB8AC3E}">
        <p14:creationId xmlns:p14="http://schemas.microsoft.com/office/powerpoint/2010/main" val="641677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 userDrawn="1"/>
        </p:nvCxnSpPr>
        <p:spPr>
          <a:xfrm>
            <a:off x="2438400" y="3581400"/>
            <a:ext cx="731520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2438400" y="2667001"/>
            <a:ext cx="7315200" cy="685800"/>
          </a:xfrm>
          <a:prstGeom prst="rect">
            <a:avLst/>
          </a:prstGeom>
        </p:spPr>
        <p:txBody>
          <a:bodyPr/>
          <a:lstStyle>
            <a:lvl1pPr algn="ctr">
              <a:defRPr b="0" i="0" cap="all" baseline="0">
                <a:latin typeface="Whitney-Medium" charset="0"/>
                <a:ea typeface="Whitney-Medium" charset="0"/>
                <a:cs typeface="Whitney-Medium" charset="0"/>
              </a:defRPr>
            </a:lvl1pPr>
          </a:lstStyle>
          <a:p>
            <a:r>
              <a:rPr lang="en-US" dirty="0"/>
              <a:t>edit Master title style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0" y="3962400"/>
            <a:ext cx="4572000" cy="381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2200" baseline="0">
                <a:solidFill>
                  <a:schemeClr val="bg1"/>
                </a:solidFill>
                <a:latin typeface="Whitney Medium" charset="0"/>
              </a:defRPr>
            </a:lvl1pPr>
          </a:lstStyle>
          <a:p>
            <a:pPr lvl="0"/>
            <a:r>
              <a:rPr lang="en-US" dirty="0"/>
              <a:t>Click to edit department name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495800" y="4648200"/>
            <a:ext cx="3200400" cy="3048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1400" cap="all" spc="200" baseline="0">
                <a:solidFill>
                  <a:schemeClr val="bg1"/>
                </a:solidFill>
                <a:latin typeface="Whitney Medium" charset="0"/>
              </a:defRPr>
            </a:lvl1pPr>
          </a:lstStyle>
          <a:p>
            <a:pPr lvl="0"/>
            <a:r>
              <a:rPr lang="en-US" dirty="0"/>
              <a:t>Click to edit Date</a:t>
            </a:r>
          </a:p>
        </p:txBody>
      </p:sp>
    </p:spTree>
    <p:extLst>
      <p:ext uri="{BB962C8B-B14F-4D97-AF65-F5344CB8AC3E}">
        <p14:creationId xmlns:p14="http://schemas.microsoft.com/office/powerpoint/2010/main" val="55374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rgbClr val="0037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2438400" y="3886200"/>
            <a:ext cx="731520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438400" y="2362200"/>
            <a:ext cx="7315200" cy="1219201"/>
          </a:xfrm>
          <a:prstGeom prst="rect">
            <a:avLst/>
          </a:prstGeom>
        </p:spPr>
        <p:txBody>
          <a:bodyPr/>
          <a:lstStyle>
            <a:lvl1pPr algn="ctr">
              <a:defRPr b="0" i="0" cap="all" baseline="0">
                <a:latin typeface="Whitney-Medium" charset="0"/>
                <a:ea typeface="Whitney-Medium" charset="0"/>
                <a:cs typeface="Whitney-Medium" charset="0"/>
              </a:defRPr>
            </a:lvl1pPr>
          </a:lstStyle>
          <a:p>
            <a:r>
              <a:rPr lang="en-US" dirty="0"/>
              <a:t>edit Master </a:t>
            </a:r>
            <a:r>
              <a:rPr lang="en-US"/>
              <a:t>title style for two lines</a:t>
            </a:r>
            <a:endParaRPr lang="en-US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0" y="4267200"/>
            <a:ext cx="4572000" cy="381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2200" baseline="0">
                <a:solidFill>
                  <a:schemeClr val="bg1"/>
                </a:solidFill>
                <a:latin typeface="Whitney Medium" charset="0"/>
              </a:defRPr>
            </a:lvl1pPr>
          </a:lstStyle>
          <a:p>
            <a:pPr lvl="0"/>
            <a:r>
              <a:rPr lang="en-US"/>
              <a:t>Click to edit department name</a:t>
            </a:r>
            <a:endParaRPr lang="en-US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495800" y="4953000"/>
            <a:ext cx="3200400" cy="3048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1400" cap="all" spc="200" baseline="0">
                <a:solidFill>
                  <a:schemeClr val="bg1"/>
                </a:solidFill>
                <a:latin typeface="Whitney Medium" charset="0"/>
              </a:defRPr>
            </a:lvl1pPr>
          </a:lstStyle>
          <a:p>
            <a:pPr lvl="0"/>
            <a:r>
              <a:rPr lang="en-US" dirty="0"/>
              <a:t>Click to edit Date</a:t>
            </a:r>
          </a:p>
        </p:txBody>
      </p:sp>
    </p:spTree>
    <p:extLst>
      <p:ext uri="{BB962C8B-B14F-4D97-AF65-F5344CB8AC3E}">
        <p14:creationId xmlns:p14="http://schemas.microsoft.com/office/powerpoint/2010/main" val="188182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jp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jp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7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BC19C81-7F63-724C-BACA-2D2BD028D72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622675" y="2992531"/>
            <a:ext cx="4946651" cy="87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659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9" r:id="rId2"/>
    <p:sldLayoutId id="2147483686" r:id="rId3"/>
    <p:sldLayoutId id="2147483687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8C18FB-29AF-6D4D-9280-BA3DB8AAABB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57200" y="457200"/>
            <a:ext cx="3352800" cy="59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383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75" r:id="rId2"/>
    <p:sldLayoutId id="2147483680" r:id="rId3"/>
    <p:sldLayoutId id="2147483674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bg1"/>
          </a:solidFill>
          <a:latin typeface="Whitney Book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8E8D5C-7293-1C42-B2A4-1B666809884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57200" y="457200"/>
            <a:ext cx="3352800" cy="59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985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82" r:id="rId2"/>
    <p:sldLayoutId id="2147483685" r:id="rId3"/>
    <p:sldLayoutId id="2147483684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bg1"/>
          </a:solidFill>
          <a:latin typeface="Whitney Book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B86A87-E006-874E-A6B3-D5F1A6052A5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57200" y="457200"/>
            <a:ext cx="3352800" cy="59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718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9" r:id="rId2"/>
    <p:sldLayoutId id="2147483692" r:id="rId3"/>
    <p:sldLayoutId id="2147483691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bg1"/>
          </a:solidFill>
          <a:latin typeface="Whitney Book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7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2170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bg1"/>
          </a:solidFill>
          <a:latin typeface="Whitney Book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977462"/>
          </a:xfrm>
          <a:prstGeom prst="rect">
            <a:avLst/>
          </a:prstGeom>
          <a:solidFill>
            <a:srgbClr val="003777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0134600" y="6553200"/>
            <a:ext cx="1823888" cy="152400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65FE864-16CE-FE4A-A993-B49BF4C82E26}" type="slidenum">
              <a:rPr lang="en-US" sz="800" baseline="0" smtClean="0">
                <a:solidFill>
                  <a:schemeClr val="tx2"/>
                </a:solidFill>
                <a:latin typeface="whitney book" charset="0"/>
                <a:cs typeface="Arial"/>
              </a:rPr>
              <a:pPr algn="r"/>
              <a:t>‹#›</a:t>
            </a:fld>
            <a:endParaRPr lang="en-US" sz="800" baseline="0" dirty="0">
              <a:solidFill>
                <a:schemeClr val="tx2"/>
              </a:solidFill>
              <a:latin typeface="whitney book" charset="0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E4A917-DA81-5E43-B689-D4D30438C7B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81000" y="236953"/>
            <a:ext cx="2853485" cy="5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889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97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64" userDrawn="1">
          <p15:clr>
            <a:srgbClr val="F26B43"/>
          </p15:clr>
        </p15:guide>
        <p15:guide id="2" pos="9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7795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BF851A1-1352-4342-8E0B-10743FEA64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Inside Slide Template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0BB92A-47FD-CA47-BFC1-05B3FE90228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24000" y="2590800"/>
            <a:ext cx="9144000" cy="35814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Brandeis/Heller PowerPoint Template has over 20 branded slide options.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 to View </a:t>
            </a:r>
            <a:r>
              <a:rPr lang="en-US" dirty="0">
                <a:sym typeface="Wingdings" pitchFamily="2" charset="2"/>
              </a:rPr>
              <a:t> Master  Slide Master to view all slide options in this template.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D2EF0D-A60B-224C-BEA1-21BFEDAF75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630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66762C6-45D8-1A40-9580-3B2A0ECF79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Divider Slide Template</a:t>
            </a:r>
          </a:p>
        </p:txBody>
      </p:sp>
    </p:spTree>
    <p:extLst>
      <p:ext uri="{BB962C8B-B14F-4D97-AF65-F5344CB8AC3E}">
        <p14:creationId xmlns:p14="http://schemas.microsoft.com/office/powerpoint/2010/main" val="118011703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Title0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over Title_1 lin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over Title_2 lin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over Title_3lin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Divider P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Inside Pag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849</TotalTime>
  <Words>37</Words>
  <Application>Microsoft Macintosh PowerPoint</Application>
  <PresentationFormat>Widescreen</PresentationFormat>
  <Paragraphs>5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</vt:i4>
      </vt:variant>
    </vt:vector>
  </HeadingPairs>
  <TitlesOfParts>
    <vt:vector size="16" baseType="lpstr">
      <vt:lpstr>Arial</vt:lpstr>
      <vt:lpstr>Calibri</vt:lpstr>
      <vt:lpstr>whitney book</vt:lpstr>
      <vt:lpstr>whitney book</vt:lpstr>
      <vt:lpstr>Whitney Medium</vt:lpstr>
      <vt:lpstr>Whitney-Medium</vt:lpstr>
      <vt:lpstr>Wingdings</vt:lpstr>
      <vt:lpstr>Cover Title01</vt:lpstr>
      <vt:lpstr>1_Cover Title_1 line</vt:lpstr>
      <vt:lpstr>2_Cover Title_2 lines</vt:lpstr>
      <vt:lpstr>3_Cover Title_3lines</vt:lpstr>
      <vt:lpstr>Divider Page</vt:lpstr>
      <vt:lpstr>Inside Pages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58</cp:revision>
  <dcterms:created xsi:type="dcterms:W3CDTF">2019-05-29T19:52:32Z</dcterms:created>
  <dcterms:modified xsi:type="dcterms:W3CDTF">2020-10-06T17:25:46Z</dcterms:modified>
</cp:coreProperties>
</file>